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sldIdLst>
    <p:sldId id="256" r:id="rId2"/>
    <p:sldId id="257"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1EF5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5" autoAdjust="0"/>
    <p:restoredTop sz="94645" autoAdjust="0"/>
  </p:normalViewPr>
  <p:slideViewPr>
    <p:cSldViewPr>
      <p:cViewPr varScale="1">
        <p:scale>
          <a:sx n="66" d="100"/>
          <a:sy n="66" d="100"/>
        </p:scale>
        <p:origin x="-552" y="-114"/>
      </p:cViewPr>
      <p:guideLst>
        <p:guide orient="horz" pos="2160"/>
        <p:guide pos="2880"/>
      </p:guideLst>
    </p:cSldViewPr>
  </p:slideViewPr>
  <p:outlineViewPr>
    <p:cViewPr>
      <p:scale>
        <a:sx n="33" d="100"/>
        <a:sy n="33" d="100"/>
      </p:scale>
      <p:origin x="24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968D57-0832-4444-921E-F7D556D1CDC6}" type="datetimeFigureOut">
              <a:rPr lang="en-CA" smtClean="0"/>
              <a:pPr/>
              <a:t>12/07/2011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923178-EF0B-4C39-92F4-D5EF5FBB38B8}"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7923178-EF0B-4C39-92F4-D5EF5FBB38B8}" type="slidenum">
              <a:rPr lang="en-CA" smtClean="0"/>
              <a:pPr/>
              <a:t>1</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7923178-EF0B-4C39-92F4-D5EF5FBB38B8}" type="slidenum">
              <a:rPr lang="en-CA" smtClean="0"/>
              <a:pPr/>
              <a:t>2</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7923178-EF0B-4C39-92F4-D5EF5FBB38B8}" type="slidenum">
              <a:rPr lang="en-CA" smtClean="0"/>
              <a:pPr/>
              <a:t>3</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7923178-EF0B-4C39-92F4-D5EF5FBB38B8}" type="slidenum">
              <a:rPr lang="en-CA" smtClean="0"/>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7923178-EF0B-4C39-92F4-D5EF5FBB38B8}" type="slidenum">
              <a:rPr lang="en-CA" smtClean="0"/>
              <a:pPr/>
              <a:t>5</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505C14E-AF55-4073-9733-9170A633D883}" type="datetime1">
              <a:rPr lang="en-CA" smtClean="0"/>
              <a:pPr/>
              <a:t>12/07/2011</a:t>
            </a:fld>
            <a:endParaRPr lang="en-CA"/>
          </a:p>
        </p:txBody>
      </p:sp>
      <p:sp>
        <p:nvSpPr>
          <p:cNvPr id="19" name="Footer Placeholder 18"/>
          <p:cNvSpPr>
            <a:spLocks noGrp="1"/>
          </p:cNvSpPr>
          <p:nvPr>
            <p:ph type="ftr" sz="quarter" idx="11"/>
          </p:nvPr>
        </p:nvSpPr>
        <p:spPr/>
        <p:txBody>
          <a:bodyPr/>
          <a:lstStyle/>
          <a:p>
            <a:r>
              <a:rPr lang="en-CA" smtClean="0"/>
              <a:t>S. Evans</a:t>
            </a:r>
            <a:endParaRPr lang="en-CA"/>
          </a:p>
        </p:txBody>
      </p:sp>
      <p:sp>
        <p:nvSpPr>
          <p:cNvPr id="27" name="Slide Number Placeholder 26"/>
          <p:cNvSpPr>
            <a:spLocks noGrp="1"/>
          </p:cNvSpPr>
          <p:nvPr>
            <p:ph type="sldNum" sz="quarter" idx="12"/>
          </p:nvPr>
        </p:nvSpPr>
        <p:spPr/>
        <p:txBody>
          <a:bodyPr/>
          <a:lstStyle/>
          <a:p>
            <a:fld id="{0D875ECD-BDD6-440F-88DC-B2DB190AD778}"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980E99-83FC-46D1-BD65-C2232E67D707}" type="datetime1">
              <a:rPr lang="en-CA" smtClean="0"/>
              <a:pPr/>
              <a:t>12/07/2011</a:t>
            </a:fld>
            <a:endParaRPr lang="en-CA"/>
          </a:p>
        </p:txBody>
      </p:sp>
      <p:sp>
        <p:nvSpPr>
          <p:cNvPr id="5" name="Footer Placeholder 4"/>
          <p:cNvSpPr>
            <a:spLocks noGrp="1"/>
          </p:cNvSpPr>
          <p:nvPr>
            <p:ph type="ftr" sz="quarter" idx="11"/>
          </p:nvPr>
        </p:nvSpPr>
        <p:spPr/>
        <p:txBody>
          <a:bodyPr/>
          <a:lstStyle/>
          <a:p>
            <a:r>
              <a:rPr lang="en-CA" smtClean="0"/>
              <a:t>S. Evans</a:t>
            </a:r>
            <a:endParaRPr lang="en-CA"/>
          </a:p>
        </p:txBody>
      </p:sp>
      <p:sp>
        <p:nvSpPr>
          <p:cNvPr id="6" name="Slide Number Placeholder 5"/>
          <p:cNvSpPr>
            <a:spLocks noGrp="1"/>
          </p:cNvSpPr>
          <p:nvPr>
            <p:ph type="sldNum" sz="quarter" idx="12"/>
          </p:nvPr>
        </p:nvSpPr>
        <p:spPr/>
        <p:txBody>
          <a:bodyPr/>
          <a:lstStyle/>
          <a:p>
            <a:fld id="{0D875ECD-BDD6-440F-88DC-B2DB190AD778}"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1B9205-12AA-4383-B856-8F50E640C5FC}" type="datetime1">
              <a:rPr lang="en-CA" smtClean="0"/>
              <a:pPr/>
              <a:t>12/07/2011</a:t>
            </a:fld>
            <a:endParaRPr lang="en-CA"/>
          </a:p>
        </p:txBody>
      </p:sp>
      <p:sp>
        <p:nvSpPr>
          <p:cNvPr id="5" name="Footer Placeholder 4"/>
          <p:cNvSpPr>
            <a:spLocks noGrp="1"/>
          </p:cNvSpPr>
          <p:nvPr>
            <p:ph type="ftr" sz="quarter" idx="11"/>
          </p:nvPr>
        </p:nvSpPr>
        <p:spPr/>
        <p:txBody>
          <a:bodyPr/>
          <a:lstStyle/>
          <a:p>
            <a:r>
              <a:rPr lang="en-CA" smtClean="0"/>
              <a:t>S. Evans</a:t>
            </a:r>
            <a:endParaRPr lang="en-CA"/>
          </a:p>
        </p:txBody>
      </p:sp>
      <p:sp>
        <p:nvSpPr>
          <p:cNvPr id="6" name="Slide Number Placeholder 5"/>
          <p:cNvSpPr>
            <a:spLocks noGrp="1"/>
          </p:cNvSpPr>
          <p:nvPr>
            <p:ph type="sldNum" sz="quarter" idx="12"/>
          </p:nvPr>
        </p:nvSpPr>
        <p:spPr/>
        <p:txBody>
          <a:bodyPr/>
          <a:lstStyle/>
          <a:p>
            <a:fld id="{0D875ECD-BDD6-440F-88DC-B2DB190AD778}"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DDD9BF-9D9C-4396-9901-441E34E94463}" type="datetime1">
              <a:rPr lang="en-CA" smtClean="0"/>
              <a:pPr/>
              <a:t>12/07/2011</a:t>
            </a:fld>
            <a:endParaRPr lang="en-CA"/>
          </a:p>
        </p:txBody>
      </p:sp>
      <p:sp>
        <p:nvSpPr>
          <p:cNvPr id="5" name="Footer Placeholder 4"/>
          <p:cNvSpPr>
            <a:spLocks noGrp="1"/>
          </p:cNvSpPr>
          <p:nvPr>
            <p:ph type="ftr" sz="quarter" idx="11"/>
          </p:nvPr>
        </p:nvSpPr>
        <p:spPr/>
        <p:txBody>
          <a:bodyPr/>
          <a:lstStyle/>
          <a:p>
            <a:r>
              <a:rPr lang="en-CA" smtClean="0"/>
              <a:t>S. Evans</a:t>
            </a:r>
            <a:endParaRPr lang="en-CA"/>
          </a:p>
        </p:txBody>
      </p:sp>
      <p:sp>
        <p:nvSpPr>
          <p:cNvPr id="6" name="Slide Number Placeholder 5"/>
          <p:cNvSpPr>
            <a:spLocks noGrp="1"/>
          </p:cNvSpPr>
          <p:nvPr>
            <p:ph type="sldNum" sz="quarter" idx="12"/>
          </p:nvPr>
        </p:nvSpPr>
        <p:spPr/>
        <p:txBody>
          <a:bodyPr/>
          <a:lstStyle/>
          <a:p>
            <a:fld id="{0D875ECD-BDD6-440F-88DC-B2DB190AD778}"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869D35D-7E10-402C-A32C-FE6973D16338}" type="datetime1">
              <a:rPr lang="en-CA" smtClean="0"/>
              <a:pPr/>
              <a:t>12/07/2011</a:t>
            </a:fld>
            <a:endParaRPr lang="en-CA"/>
          </a:p>
        </p:txBody>
      </p:sp>
      <p:sp>
        <p:nvSpPr>
          <p:cNvPr id="5" name="Footer Placeholder 4"/>
          <p:cNvSpPr>
            <a:spLocks noGrp="1"/>
          </p:cNvSpPr>
          <p:nvPr>
            <p:ph type="ftr" sz="quarter" idx="11"/>
          </p:nvPr>
        </p:nvSpPr>
        <p:spPr/>
        <p:txBody>
          <a:bodyPr/>
          <a:lstStyle/>
          <a:p>
            <a:r>
              <a:rPr lang="en-CA" smtClean="0"/>
              <a:t>S. Evans</a:t>
            </a:r>
            <a:endParaRPr lang="en-CA"/>
          </a:p>
        </p:txBody>
      </p:sp>
      <p:sp>
        <p:nvSpPr>
          <p:cNvPr id="6" name="Slide Number Placeholder 5"/>
          <p:cNvSpPr>
            <a:spLocks noGrp="1"/>
          </p:cNvSpPr>
          <p:nvPr>
            <p:ph type="sldNum" sz="quarter" idx="12"/>
          </p:nvPr>
        </p:nvSpPr>
        <p:spPr/>
        <p:txBody>
          <a:bodyPr/>
          <a:lstStyle/>
          <a:p>
            <a:fld id="{0D875ECD-BDD6-440F-88DC-B2DB190AD778}"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FAE676D-6C4F-45F2-AC92-56E62FC10C1C}" type="datetime1">
              <a:rPr lang="en-CA" smtClean="0"/>
              <a:pPr/>
              <a:t>12/07/2011</a:t>
            </a:fld>
            <a:endParaRPr lang="en-CA"/>
          </a:p>
        </p:txBody>
      </p:sp>
      <p:sp>
        <p:nvSpPr>
          <p:cNvPr id="6" name="Footer Placeholder 5"/>
          <p:cNvSpPr>
            <a:spLocks noGrp="1"/>
          </p:cNvSpPr>
          <p:nvPr>
            <p:ph type="ftr" sz="quarter" idx="11"/>
          </p:nvPr>
        </p:nvSpPr>
        <p:spPr/>
        <p:txBody>
          <a:bodyPr/>
          <a:lstStyle/>
          <a:p>
            <a:r>
              <a:rPr lang="en-CA" smtClean="0"/>
              <a:t>S. Evans</a:t>
            </a:r>
            <a:endParaRPr lang="en-CA"/>
          </a:p>
        </p:txBody>
      </p:sp>
      <p:sp>
        <p:nvSpPr>
          <p:cNvPr id="7" name="Slide Number Placeholder 6"/>
          <p:cNvSpPr>
            <a:spLocks noGrp="1"/>
          </p:cNvSpPr>
          <p:nvPr>
            <p:ph type="sldNum" sz="quarter" idx="12"/>
          </p:nvPr>
        </p:nvSpPr>
        <p:spPr/>
        <p:txBody>
          <a:bodyPr/>
          <a:lstStyle/>
          <a:p>
            <a:fld id="{0D875ECD-BDD6-440F-88DC-B2DB190AD778}"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688AEB5-E93C-4D4C-9475-D1C052573940}" type="datetime1">
              <a:rPr lang="en-CA" smtClean="0"/>
              <a:pPr/>
              <a:t>12/07/2011</a:t>
            </a:fld>
            <a:endParaRPr lang="en-CA"/>
          </a:p>
        </p:txBody>
      </p:sp>
      <p:sp>
        <p:nvSpPr>
          <p:cNvPr id="8" name="Footer Placeholder 7"/>
          <p:cNvSpPr>
            <a:spLocks noGrp="1"/>
          </p:cNvSpPr>
          <p:nvPr>
            <p:ph type="ftr" sz="quarter" idx="11"/>
          </p:nvPr>
        </p:nvSpPr>
        <p:spPr/>
        <p:txBody>
          <a:bodyPr/>
          <a:lstStyle/>
          <a:p>
            <a:r>
              <a:rPr lang="en-CA" smtClean="0"/>
              <a:t>S. Evans</a:t>
            </a:r>
            <a:endParaRPr lang="en-CA"/>
          </a:p>
        </p:txBody>
      </p:sp>
      <p:sp>
        <p:nvSpPr>
          <p:cNvPr id="9" name="Slide Number Placeholder 8"/>
          <p:cNvSpPr>
            <a:spLocks noGrp="1"/>
          </p:cNvSpPr>
          <p:nvPr>
            <p:ph type="sldNum" sz="quarter" idx="12"/>
          </p:nvPr>
        </p:nvSpPr>
        <p:spPr/>
        <p:txBody>
          <a:bodyPr/>
          <a:lstStyle/>
          <a:p>
            <a:fld id="{0D875ECD-BDD6-440F-88DC-B2DB190AD778}"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C193534-A9DB-4712-83B8-DABBDE143943}" type="datetime1">
              <a:rPr lang="en-CA" smtClean="0"/>
              <a:pPr/>
              <a:t>12/07/2011</a:t>
            </a:fld>
            <a:endParaRPr lang="en-CA"/>
          </a:p>
        </p:txBody>
      </p:sp>
      <p:sp>
        <p:nvSpPr>
          <p:cNvPr id="4" name="Footer Placeholder 3"/>
          <p:cNvSpPr>
            <a:spLocks noGrp="1"/>
          </p:cNvSpPr>
          <p:nvPr>
            <p:ph type="ftr" sz="quarter" idx="11"/>
          </p:nvPr>
        </p:nvSpPr>
        <p:spPr/>
        <p:txBody>
          <a:bodyPr/>
          <a:lstStyle/>
          <a:p>
            <a:r>
              <a:rPr lang="en-CA" smtClean="0"/>
              <a:t>S. Evans</a:t>
            </a:r>
            <a:endParaRPr lang="en-CA"/>
          </a:p>
        </p:txBody>
      </p:sp>
      <p:sp>
        <p:nvSpPr>
          <p:cNvPr id="5" name="Slide Number Placeholder 4"/>
          <p:cNvSpPr>
            <a:spLocks noGrp="1"/>
          </p:cNvSpPr>
          <p:nvPr>
            <p:ph type="sldNum" sz="quarter" idx="12"/>
          </p:nvPr>
        </p:nvSpPr>
        <p:spPr/>
        <p:txBody>
          <a:bodyPr/>
          <a:lstStyle/>
          <a:p>
            <a:fld id="{0D875ECD-BDD6-440F-88DC-B2DB190AD778}"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511724-F3B1-44AC-A43F-617563B0DF10}" type="datetime1">
              <a:rPr lang="en-CA" smtClean="0"/>
              <a:pPr/>
              <a:t>12/07/2011</a:t>
            </a:fld>
            <a:endParaRPr lang="en-CA"/>
          </a:p>
        </p:txBody>
      </p:sp>
      <p:sp>
        <p:nvSpPr>
          <p:cNvPr id="3" name="Footer Placeholder 2"/>
          <p:cNvSpPr>
            <a:spLocks noGrp="1"/>
          </p:cNvSpPr>
          <p:nvPr>
            <p:ph type="ftr" sz="quarter" idx="11"/>
          </p:nvPr>
        </p:nvSpPr>
        <p:spPr/>
        <p:txBody>
          <a:bodyPr/>
          <a:lstStyle/>
          <a:p>
            <a:r>
              <a:rPr lang="en-CA" smtClean="0"/>
              <a:t>S. Evans</a:t>
            </a:r>
            <a:endParaRPr lang="en-CA"/>
          </a:p>
        </p:txBody>
      </p:sp>
      <p:sp>
        <p:nvSpPr>
          <p:cNvPr id="4" name="Slide Number Placeholder 3"/>
          <p:cNvSpPr>
            <a:spLocks noGrp="1"/>
          </p:cNvSpPr>
          <p:nvPr>
            <p:ph type="sldNum" sz="quarter" idx="12"/>
          </p:nvPr>
        </p:nvSpPr>
        <p:spPr/>
        <p:txBody>
          <a:bodyPr/>
          <a:lstStyle/>
          <a:p>
            <a:fld id="{0D875ECD-BDD6-440F-88DC-B2DB190AD778}"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3E9556E-5D5A-469A-AB35-27A46C46A269}" type="datetime1">
              <a:rPr lang="en-CA" smtClean="0"/>
              <a:pPr/>
              <a:t>12/07/2011</a:t>
            </a:fld>
            <a:endParaRPr lang="en-CA"/>
          </a:p>
        </p:txBody>
      </p:sp>
      <p:sp>
        <p:nvSpPr>
          <p:cNvPr id="6" name="Footer Placeholder 5"/>
          <p:cNvSpPr>
            <a:spLocks noGrp="1"/>
          </p:cNvSpPr>
          <p:nvPr>
            <p:ph type="ftr" sz="quarter" idx="11"/>
          </p:nvPr>
        </p:nvSpPr>
        <p:spPr/>
        <p:txBody>
          <a:bodyPr/>
          <a:lstStyle/>
          <a:p>
            <a:r>
              <a:rPr lang="en-CA" smtClean="0"/>
              <a:t>S. Evans</a:t>
            </a:r>
            <a:endParaRPr lang="en-CA"/>
          </a:p>
        </p:txBody>
      </p:sp>
      <p:sp>
        <p:nvSpPr>
          <p:cNvPr id="7" name="Slide Number Placeholder 6"/>
          <p:cNvSpPr>
            <a:spLocks noGrp="1"/>
          </p:cNvSpPr>
          <p:nvPr>
            <p:ph type="sldNum" sz="quarter" idx="12"/>
          </p:nvPr>
        </p:nvSpPr>
        <p:spPr/>
        <p:txBody>
          <a:bodyPr/>
          <a:lstStyle/>
          <a:p>
            <a:fld id="{0D875ECD-BDD6-440F-88DC-B2DB190AD778}"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6A3567B-DD24-4366-BF0A-8E0818D38B8E}" type="datetime1">
              <a:rPr lang="en-CA" smtClean="0"/>
              <a:pPr/>
              <a:t>12/07/2011</a:t>
            </a:fld>
            <a:endParaRPr lang="en-CA"/>
          </a:p>
        </p:txBody>
      </p:sp>
      <p:sp>
        <p:nvSpPr>
          <p:cNvPr id="6" name="Footer Placeholder 5"/>
          <p:cNvSpPr>
            <a:spLocks noGrp="1"/>
          </p:cNvSpPr>
          <p:nvPr>
            <p:ph type="ftr" sz="quarter" idx="11"/>
          </p:nvPr>
        </p:nvSpPr>
        <p:spPr/>
        <p:txBody>
          <a:bodyPr/>
          <a:lstStyle/>
          <a:p>
            <a:r>
              <a:rPr lang="en-CA" smtClean="0"/>
              <a:t>S. Evans</a:t>
            </a:r>
            <a:endParaRPr lang="en-CA"/>
          </a:p>
        </p:txBody>
      </p:sp>
      <p:sp>
        <p:nvSpPr>
          <p:cNvPr id="7" name="Slide Number Placeholder 6"/>
          <p:cNvSpPr>
            <a:spLocks noGrp="1"/>
          </p:cNvSpPr>
          <p:nvPr>
            <p:ph type="sldNum" sz="quarter" idx="12"/>
          </p:nvPr>
        </p:nvSpPr>
        <p:spPr>
          <a:xfrm>
            <a:off x="8077200" y="6356350"/>
            <a:ext cx="609600" cy="365125"/>
          </a:xfrm>
        </p:spPr>
        <p:txBody>
          <a:bodyPr/>
          <a:lstStyle/>
          <a:p>
            <a:fld id="{0D875ECD-BDD6-440F-88DC-B2DB190AD778}" type="slidenum">
              <a:rPr lang="en-CA" smtClean="0"/>
              <a:pPr/>
              <a:t>‹#›</a:t>
            </a:fld>
            <a:endParaRPr lang="en-C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F6B75A1-38FF-4356-A651-C892B5E4D45C}" type="datetime1">
              <a:rPr lang="en-CA" smtClean="0"/>
              <a:pPr/>
              <a:t>12/07/2011</a:t>
            </a:fld>
            <a:endParaRPr lang="en-C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CA" smtClean="0"/>
              <a:t>S. Evans</a:t>
            </a:r>
            <a:endParaRPr lang="en-C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D875ECD-BDD6-440F-88DC-B2DB190AD778}" type="slidenum">
              <a:rPr lang="en-CA" smtClean="0"/>
              <a:pPr/>
              <a:t>‹#›</a:t>
            </a:fld>
            <a:endParaRPr lang="en-C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476672"/>
            <a:ext cx="4320480" cy="648072"/>
          </a:xfrm>
        </p:spPr>
        <p:txBody>
          <a:bodyPr>
            <a:noAutofit/>
          </a:bodyPr>
          <a:lstStyle/>
          <a:p>
            <a:r>
              <a:rPr lang="en-CA" sz="3200" dirty="0" smtClean="0"/>
              <a:t>1.3 Rates of Change</a:t>
            </a:r>
            <a:endParaRPr lang="en-CA" sz="3200" dirty="0"/>
          </a:p>
        </p:txBody>
      </p:sp>
      <p:sp>
        <p:nvSpPr>
          <p:cNvPr id="3" name="Subtitle 2"/>
          <p:cNvSpPr>
            <a:spLocks noGrp="1"/>
          </p:cNvSpPr>
          <p:nvPr>
            <p:ph type="subTitle" idx="1"/>
          </p:nvPr>
        </p:nvSpPr>
        <p:spPr>
          <a:xfrm>
            <a:off x="971600" y="1412776"/>
            <a:ext cx="7488832" cy="4896544"/>
          </a:xfrm>
        </p:spPr>
        <p:txBody>
          <a:bodyPr>
            <a:normAutofit/>
          </a:bodyPr>
          <a:lstStyle/>
          <a:p>
            <a:pPr marL="0" marR="45720" lvl="1" algn="l">
              <a:buClr>
                <a:schemeClr val="accent3"/>
              </a:buClr>
              <a:buSzPct val="95000"/>
            </a:pPr>
            <a:r>
              <a:rPr lang="en-CA" sz="2600" dirty="0" smtClean="0">
                <a:latin typeface="+mj-lt"/>
              </a:rPr>
              <a:t>Assigned work:  #4,8,15,18,20,21,22 </a:t>
            </a:r>
          </a:p>
          <a:p>
            <a:pPr marL="0" lvl="1" algn="l">
              <a:buFont typeface="Arial" pitchFamily="34" charset="0"/>
              <a:buChar char="•"/>
            </a:pPr>
            <a:endParaRPr lang="en-CA" sz="2600" i="1" dirty="0" smtClean="0">
              <a:latin typeface="+mj-lt"/>
            </a:endParaRPr>
          </a:p>
          <a:p>
            <a:pPr marL="365125" lvl="1" indent="-365125" algn="l">
              <a:buFont typeface="Arial" pitchFamily="34" charset="0"/>
              <a:buChar char="•"/>
            </a:pPr>
            <a:r>
              <a:rPr lang="en-CA" sz="2600" dirty="0" smtClean="0">
                <a:latin typeface="+mj-lt"/>
              </a:rPr>
              <a:t>We often want to know how fast a dependent variable changes when there is a change in the independent variable (i.e. how fast is my position changing with respect to time, or how fast is the plant’s growth with respect to how much water it is given). </a:t>
            </a:r>
          </a:p>
          <a:p>
            <a:pPr marL="363538" lvl="1" indent="-363538" algn="l">
              <a:buFont typeface="Arial" pitchFamily="34" charset="0"/>
              <a:buChar char="•"/>
            </a:pPr>
            <a:r>
              <a:rPr lang="en-CA" sz="2600" dirty="0" smtClean="0">
                <a:latin typeface="+mj-lt"/>
              </a:rPr>
              <a:t>These are rates of change.</a:t>
            </a:r>
          </a:p>
          <a:p>
            <a:pPr marL="363538" lvl="1" indent="-363538" algn="l">
              <a:buFont typeface="Arial" pitchFamily="34" charset="0"/>
              <a:buChar char="•"/>
            </a:pPr>
            <a:r>
              <a:rPr lang="en-CA" sz="2600" dirty="0" smtClean="0">
                <a:latin typeface="+mj-lt"/>
              </a:rPr>
              <a:t>Velocity is one specific rate of change (change in position with respect to time)</a:t>
            </a:r>
          </a:p>
          <a:p>
            <a:pPr marL="639763" lvl="1" indent="-182563" algn="l">
              <a:buFont typeface="Arial" pitchFamily="34" charset="0"/>
              <a:buChar char="•"/>
            </a:pPr>
            <a:endParaRPr lang="en-CA" i="1" dirty="0"/>
          </a:p>
          <a:p>
            <a:pPr marL="639763" lvl="1" indent="-182563" algn="l">
              <a:buFont typeface="Arial" pitchFamily="34" charset="0"/>
              <a:buChar char="•"/>
            </a:pPr>
            <a:endParaRPr lang="en-CA" sz="2000" i="1" dirty="0" smtClean="0"/>
          </a:p>
          <a:p>
            <a:pPr marL="639763" lvl="1" indent="-182563" algn="l">
              <a:buFont typeface="Arial" pitchFamily="34" charset="0"/>
              <a:buChar char="•"/>
            </a:pPr>
            <a:endParaRPr lang="en-CA" sz="2000" i="1" dirty="0" smtClean="0"/>
          </a:p>
          <a:p>
            <a:pPr marL="639763" lvl="1" indent="-182563" algn="l"/>
            <a:endParaRPr lang="en-CA" sz="2000" i="1" dirty="0"/>
          </a:p>
          <a:p>
            <a:pPr marL="639763" lvl="1" indent="-182563" algn="l"/>
            <a:endParaRPr lang="en-CA" sz="2000" i="1" dirty="0" smtClean="0"/>
          </a:p>
          <a:p>
            <a:pPr marL="639763" lvl="1" indent="-182563" algn="l"/>
            <a:endParaRPr lang="en-CA" sz="2000" i="1" dirty="0"/>
          </a:p>
          <a:p>
            <a:pPr marL="639763" lvl="1" indent="-182563" algn="l"/>
            <a:endParaRPr lang="en-CA" sz="2000" i="1" dirty="0"/>
          </a:p>
        </p:txBody>
      </p:sp>
      <p:sp>
        <p:nvSpPr>
          <p:cNvPr id="5" name="Footer Placeholder 4"/>
          <p:cNvSpPr>
            <a:spLocks noGrp="1"/>
          </p:cNvSpPr>
          <p:nvPr>
            <p:ph type="ftr" sz="quarter" idx="11"/>
          </p:nvPr>
        </p:nvSpPr>
        <p:spPr>
          <a:xfrm>
            <a:off x="8028384" y="6237312"/>
            <a:ext cx="896888" cy="365125"/>
          </a:xfrm>
        </p:spPr>
        <p:txBody>
          <a:bodyPr/>
          <a:lstStyle/>
          <a:p>
            <a:r>
              <a:rPr lang="en-CA" sz="1400" dirty="0" smtClean="0"/>
              <a:t>S. Evans</a:t>
            </a:r>
            <a:endParaRPr lang="en-CA"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9832" y="704088"/>
            <a:ext cx="2952328" cy="564672"/>
          </a:xfrm>
        </p:spPr>
        <p:txBody>
          <a:bodyPr>
            <a:normAutofit/>
          </a:bodyPr>
          <a:lstStyle/>
          <a:p>
            <a:r>
              <a:rPr lang="en-CA" sz="2400" dirty="0" smtClean="0"/>
              <a:t>1.3 Rates of Change</a:t>
            </a:r>
            <a:endParaRPr lang="en-CA" sz="2400" dirty="0"/>
          </a:p>
        </p:txBody>
      </p:sp>
      <p:sp>
        <p:nvSpPr>
          <p:cNvPr id="3" name="Content Placeholder 2"/>
          <p:cNvSpPr>
            <a:spLocks noGrp="1"/>
          </p:cNvSpPr>
          <p:nvPr>
            <p:ph idx="1"/>
          </p:nvPr>
        </p:nvSpPr>
        <p:spPr>
          <a:xfrm>
            <a:off x="467544" y="1556792"/>
            <a:ext cx="8219256" cy="4767808"/>
          </a:xfrm>
        </p:spPr>
        <p:txBody>
          <a:bodyPr>
            <a:normAutofit/>
          </a:bodyPr>
          <a:lstStyle/>
          <a:p>
            <a:pPr>
              <a:buNone/>
            </a:pPr>
            <a:r>
              <a:rPr lang="en-CA" sz="2400" b="1" dirty="0" smtClean="0">
                <a:latin typeface="+mj-lt"/>
              </a:rPr>
              <a:t>Average Velocity from t = a to t = </a:t>
            </a:r>
            <a:r>
              <a:rPr lang="en-CA" sz="2400" b="1" dirty="0" err="1" smtClean="0">
                <a:latin typeface="+mj-lt"/>
              </a:rPr>
              <a:t>a+h</a:t>
            </a:r>
            <a:r>
              <a:rPr lang="en-CA" sz="2400" b="1" dirty="0" smtClean="0">
                <a:latin typeface="+mj-lt"/>
              </a:rPr>
              <a:t>:</a:t>
            </a:r>
          </a:p>
          <a:p>
            <a:pPr>
              <a:buNone/>
            </a:pPr>
            <a:endParaRPr lang="en-CA" sz="2400" b="1" dirty="0" smtClean="0">
              <a:latin typeface="+mj-lt"/>
            </a:endParaRPr>
          </a:p>
          <a:p>
            <a:pPr>
              <a:buNone/>
            </a:pPr>
            <a:endParaRPr lang="en-CA" sz="2400" b="1" dirty="0" smtClean="0">
              <a:latin typeface="+mj-lt"/>
            </a:endParaRPr>
          </a:p>
          <a:p>
            <a:pPr>
              <a:buNone/>
            </a:pPr>
            <a:endParaRPr lang="en-CA" sz="2400" b="1" dirty="0" smtClean="0">
              <a:latin typeface="+mj-lt"/>
            </a:endParaRPr>
          </a:p>
          <a:p>
            <a:pPr>
              <a:buNone/>
            </a:pPr>
            <a:endParaRPr lang="en-CA" sz="2400" b="1" dirty="0" smtClean="0">
              <a:latin typeface="+mj-lt"/>
            </a:endParaRPr>
          </a:p>
          <a:p>
            <a:pPr marL="0" indent="0">
              <a:buNone/>
            </a:pPr>
            <a:r>
              <a:rPr lang="en-CA" sz="2400" b="1" dirty="0" smtClean="0">
                <a:latin typeface="+mj-lt"/>
              </a:rPr>
              <a:t>Instantaneous Velocity at t = a (slope of tangent to the graph of the position function at t = a):</a:t>
            </a:r>
          </a:p>
          <a:p>
            <a:pPr marL="0" indent="0">
              <a:buNone/>
            </a:pPr>
            <a:endParaRPr lang="en-CA" sz="2400" b="1" dirty="0" smtClean="0">
              <a:latin typeface="+mj-lt"/>
            </a:endParaRPr>
          </a:p>
          <a:p>
            <a:pPr>
              <a:buNone/>
            </a:pPr>
            <a:endParaRPr lang="en-CA" sz="2400" b="1" dirty="0" smtClean="0">
              <a:latin typeface="+mj-lt"/>
            </a:endParaRPr>
          </a:p>
          <a:p>
            <a:pPr>
              <a:buNone/>
            </a:pPr>
            <a:endParaRPr lang="en-CA" sz="2400" dirty="0" smtClean="0">
              <a:latin typeface="+mj-lt"/>
            </a:endParaRPr>
          </a:p>
        </p:txBody>
      </p:sp>
      <p:sp>
        <p:nvSpPr>
          <p:cNvPr id="8" name="Footer Placeholder 7"/>
          <p:cNvSpPr>
            <a:spLocks noGrp="1"/>
          </p:cNvSpPr>
          <p:nvPr>
            <p:ph type="ftr" sz="quarter" idx="11"/>
          </p:nvPr>
        </p:nvSpPr>
        <p:spPr>
          <a:xfrm>
            <a:off x="8244408" y="6309320"/>
            <a:ext cx="608856" cy="365125"/>
          </a:xfrm>
        </p:spPr>
        <p:txBody>
          <a:bodyPr/>
          <a:lstStyle/>
          <a:p>
            <a:r>
              <a:rPr lang="en-CA" dirty="0" smtClean="0"/>
              <a:t>S. Evans</a:t>
            </a:r>
            <a:endParaRPr lang="en-CA" dirty="0"/>
          </a:p>
        </p:txBody>
      </p:sp>
      <p:graphicFrame>
        <p:nvGraphicFramePr>
          <p:cNvPr id="9" name="Object 8"/>
          <p:cNvGraphicFramePr>
            <a:graphicFrameLocks noChangeAspect="1"/>
          </p:cNvGraphicFramePr>
          <p:nvPr/>
        </p:nvGraphicFramePr>
        <p:xfrm>
          <a:off x="1547664" y="2204864"/>
          <a:ext cx="3207628" cy="1512168"/>
        </p:xfrm>
        <a:graphic>
          <a:graphicData uri="http://schemas.openxmlformats.org/presentationml/2006/ole">
            <p:oleObj spid="_x0000_s1029" name="Equation" r:id="rId4" imgW="1777680" imgH="838080" progId="Equation.DSMT4">
              <p:embed/>
            </p:oleObj>
          </a:graphicData>
        </a:graphic>
      </p:graphicFrame>
      <p:graphicFrame>
        <p:nvGraphicFramePr>
          <p:cNvPr id="10" name="Object 9"/>
          <p:cNvGraphicFramePr>
            <a:graphicFrameLocks noChangeAspect="1"/>
          </p:cNvGraphicFramePr>
          <p:nvPr/>
        </p:nvGraphicFramePr>
        <p:xfrm>
          <a:off x="1619672" y="4797152"/>
          <a:ext cx="3405555" cy="864096"/>
        </p:xfrm>
        <a:graphic>
          <a:graphicData uri="http://schemas.openxmlformats.org/presentationml/2006/ole">
            <p:oleObj spid="_x0000_s1030" name="Equation" r:id="rId5" imgW="1701720" imgH="4316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9832" y="704088"/>
            <a:ext cx="2952328" cy="564672"/>
          </a:xfrm>
        </p:spPr>
        <p:txBody>
          <a:bodyPr>
            <a:normAutofit/>
          </a:bodyPr>
          <a:lstStyle/>
          <a:p>
            <a:r>
              <a:rPr lang="en-CA" sz="2400" dirty="0" smtClean="0"/>
              <a:t>1.3 Rates of Change</a:t>
            </a:r>
            <a:endParaRPr lang="en-CA" sz="2400" dirty="0"/>
          </a:p>
        </p:txBody>
      </p:sp>
      <p:sp>
        <p:nvSpPr>
          <p:cNvPr id="3" name="Content Placeholder 2"/>
          <p:cNvSpPr>
            <a:spLocks noGrp="1"/>
          </p:cNvSpPr>
          <p:nvPr>
            <p:ph idx="1"/>
          </p:nvPr>
        </p:nvSpPr>
        <p:spPr>
          <a:xfrm>
            <a:off x="467544" y="1556792"/>
            <a:ext cx="8219256" cy="4767808"/>
          </a:xfrm>
        </p:spPr>
        <p:txBody>
          <a:bodyPr>
            <a:normAutofit/>
          </a:bodyPr>
          <a:lstStyle/>
          <a:p>
            <a:pPr marL="623888" indent="-623888">
              <a:buNone/>
            </a:pPr>
            <a:r>
              <a:rPr lang="en-CA" b="1" dirty="0" smtClean="0">
                <a:latin typeface="+mj-lt"/>
              </a:rPr>
              <a:t>Ex 1: </a:t>
            </a:r>
            <a:r>
              <a:rPr lang="en-CA" dirty="0" smtClean="0">
                <a:latin typeface="+mj-lt"/>
              </a:rPr>
              <a:t>A ball is thrown up from a second story window and its height, in metres, is represented by the function </a:t>
            </a:r>
          </a:p>
          <a:p>
            <a:pPr marL="623888" indent="-623888">
              <a:buNone/>
            </a:pPr>
            <a:r>
              <a:rPr lang="en-CA" b="1" dirty="0" smtClean="0">
                <a:latin typeface="+mj-lt"/>
              </a:rPr>
              <a:t>				  </a:t>
            </a:r>
            <a:r>
              <a:rPr lang="en-CA" dirty="0" smtClean="0">
                <a:latin typeface="+mj-lt"/>
              </a:rPr>
              <a:t>where t is time in seconds.</a:t>
            </a:r>
          </a:p>
          <a:p>
            <a:pPr marL="623888" indent="-623888">
              <a:buNone/>
            </a:pPr>
            <a:r>
              <a:rPr lang="en-CA" b="1" dirty="0" smtClean="0">
                <a:latin typeface="+mj-lt"/>
              </a:rPr>
              <a:t>	</a:t>
            </a:r>
            <a:r>
              <a:rPr lang="en-CA" dirty="0" smtClean="0">
                <a:latin typeface="+mj-lt"/>
              </a:rPr>
              <a:t>a) What’s the average velocity between </a:t>
            </a:r>
            <a:r>
              <a:rPr lang="en-CA" b="1" dirty="0" smtClean="0">
                <a:latin typeface="+mj-lt"/>
              </a:rPr>
              <a:t>	       </a:t>
            </a:r>
            <a:r>
              <a:rPr lang="en-CA" dirty="0" smtClean="0">
                <a:latin typeface="+mj-lt"/>
              </a:rPr>
              <a:t>seconds</a:t>
            </a:r>
          </a:p>
          <a:p>
            <a:pPr marL="623888" indent="-623888">
              <a:buNone/>
            </a:pPr>
            <a:r>
              <a:rPr lang="en-CA" b="1" dirty="0" smtClean="0">
                <a:latin typeface="+mj-lt"/>
              </a:rPr>
              <a:t>	</a:t>
            </a:r>
            <a:r>
              <a:rPr lang="en-CA" dirty="0" smtClean="0">
                <a:latin typeface="+mj-lt"/>
              </a:rPr>
              <a:t>b) What’s the instantaneous velocity at t = 2 seconds?</a:t>
            </a:r>
            <a:r>
              <a:rPr lang="en-CA" b="1" dirty="0" smtClean="0">
                <a:latin typeface="+mj-lt"/>
              </a:rPr>
              <a:t>			</a:t>
            </a:r>
          </a:p>
          <a:p>
            <a:pPr marL="623888" indent="-623888">
              <a:buNone/>
            </a:pPr>
            <a:endParaRPr lang="en-CA" sz="2400" b="1" dirty="0" smtClean="0">
              <a:latin typeface="+mj-lt"/>
            </a:endParaRPr>
          </a:p>
          <a:p>
            <a:pPr marL="623888" indent="-623888">
              <a:buNone/>
            </a:pPr>
            <a:r>
              <a:rPr lang="en-CA" sz="2400" b="1" dirty="0" smtClean="0">
                <a:latin typeface="+mj-lt"/>
              </a:rPr>
              <a:t>	</a:t>
            </a:r>
          </a:p>
          <a:p>
            <a:pPr marL="623888" indent="-623888">
              <a:buNone/>
            </a:pPr>
            <a:endParaRPr lang="en-CA" sz="2400" b="1" dirty="0" smtClean="0">
              <a:latin typeface="+mj-lt"/>
            </a:endParaRPr>
          </a:p>
          <a:p>
            <a:pPr marL="623888" indent="-623888">
              <a:buNone/>
            </a:pPr>
            <a:r>
              <a:rPr lang="en-CA" sz="2400" b="1" dirty="0" smtClean="0">
                <a:latin typeface="+mj-lt"/>
              </a:rPr>
              <a:t>							</a:t>
            </a:r>
            <a:endParaRPr lang="en-CA" sz="2400" i="1" dirty="0" smtClean="0">
              <a:latin typeface="+mj-lt"/>
            </a:endParaRPr>
          </a:p>
        </p:txBody>
      </p:sp>
      <p:sp>
        <p:nvSpPr>
          <p:cNvPr id="8" name="Footer Placeholder 7"/>
          <p:cNvSpPr>
            <a:spLocks noGrp="1"/>
          </p:cNvSpPr>
          <p:nvPr>
            <p:ph type="ftr" sz="quarter" idx="11"/>
          </p:nvPr>
        </p:nvSpPr>
        <p:spPr>
          <a:xfrm>
            <a:off x="8244408" y="6309320"/>
            <a:ext cx="608856" cy="365125"/>
          </a:xfrm>
        </p:spPr>
        <p:txBody>
          <a:bodyPr/>
          <a:lstStyle/>
          <a:p>
            <a:r>
              <a:rPr lang="en-CA" dirty="0" smtClean="0"/>
              <a:t>S. Evans</a:t>
            </a:r>
            <a:endParaRPr lang="en-CA" dirty="0"/>
          </a:p>
        </p:txBody>
      </p:sp>
      <p:graphicFrame>
        <p:nvGraphicFramePr>
          <p:cNvPr id="7" name="Object 6"/>
          <p:cNvGraphicFramePr>
            <a:graphicFrameLocks noChangeAspect="1"/>
          </p:cNvGraphicFramePr>
          <p:nvPr/>
        </p:nvGraphicFramePr>
        <p:xfrm>
          <a:off x="1187624" y="2420888"/>
          <a:ext cx="2168122" cy="402332"/>
        </p:xfrm>
        <a:graphic>
          <a:graphicData uri="http://schemas.openxmlformats.org/presentationml/2006/ole">
            <p:oleObj spid="_x0000_s39940" name="Equation" r:id="rId4" imgW="1231560" imgH="228600" progId="Equation.DSMT4">
              <p:embed/>
            </p:oleObj>
          </a:graphicData>
        </a:graphic>
      </p:graphicFrame>
      <p:graphicFrame>
        <p:nvGraphicFramePr>
          <p:cNvPr id="9" name="Object 8"/>
          <p:cNvGraphicFramePr>
            <a:graphicFrameLocks noChangeAspect="1"/>
          </p:cNvGraphicFramePr>
          <p:nvPr/>
        </p:nvGraphicFramePr>
        <p:xfrm>
          <a:off x="6516216" y="2924944"/>
          <a:ext cx="998432" cy="487040"/>
        </p:xfrm>
        <a:graphic>
          <a:graphicData uri="http://schemas.openxmlformats.org/presentationml/2006/ole">
            <p:oleObj spid="_x0000_s39941" name="Equation" r:id="rId5" imgW="520560" imgH="253800" progId="Equation.DSMT4">
              <p:embed/>
            </p:oleObj>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9832" y="704088"/>
            <a:ext cx="2952328" cy="564672"/>
          </a:xfrm>
        </p:spPr>
        <p:txBody>
          <a:bodyPr>
            <a:normAutofit/>
          </a:bodyPr>
          <a:lstStyle/>
          <a:p>
            <a:r>
              <a:rPr lang="en-CA" sz="2400" dirty="0" smtClean="0"/>
              <a:t>1.3 Rates of Change</a:t>
            </a:r>
            <a:endParaRPr lang="en-CA" sz="2400" dirty="0"/>
          </a:p>
        </p:txBody>
      </p:sp>
      <p:sp>
        <p:nvSpPr>
          <p:cNvPr id="3" name="Content Placeholder 2"/>
          <p:cNvSpPr>
            <a:spLocks noGrp="1"/>
          </p:cNvSpPr>
          <p:nvPr>
            <p:ph idx="1"/>
          </p:nvPr>
        </p:nvSpPr>
        <p:spPr>
          <a:xfrm>
            <a:off x="467544" y="1556792"/>
            <a:ext cx="8219256" cy="4767808"/>
          </a:xfrm>
        </p:spPr>
        <p:txBody>
          <a:bodyPr>
            <a:normAutofit/>
          </a:bodyPr>
          <a:lstStyle/>
          <a:p>
            <a:pPr marL="623888" indent="-623888">
              <a:buNone/>
            </a:pPr>
            <a:r>
              <a:rPr lang="en-CA" sz="2400" dirty="0" smtClean="0">
                <a:latin typeface="+mj-lt"/>
              </a:rPr>
              <a:t>	</a:t>
            </a:r>
            <a:r>
              <a:rPr lang="en-CA" sz="2400" b="1" dirty="0" smtClean="0">
                <a:latin typeface="+mj-lt"/>
              </a:rPr>
              <a:t>				</a:t>
            </a:r>
          </a:p>
          <a:p>
            <a:pPr marL="623888" indent="-623888">
              <a:buNone/>
            </a:pPr>
            <a:endParaRPr lang="en-CA" sz="2400" b="1" dirty="0" smtClean="0">
              <a:latin typeface="+mj-lt"/>
            </a:endParaRPr>
          </a:p>
          <a:p>
            <a:pPr marL="623888" indent="-623888">
              <a:buNone/>
            </a:pPr>
            <a:r>
              <a:rPr lang="en-CA" sz="2400" b="1" dirty="0" smtClean="0">
                <a:latin typeface="+mj-lt"/>
              </a:rPr>
              <a:t>	</a:t>
            </a:r>
          </a:p>
          <a:p>
            <a:pPr marL="623888" indent="-623888">
              <a:buNone/>
            </a:pPr>
            <a:endParaRPr lang="en-CA" sz="2400" b="1" dirty="0" smtClean="0">
              <a:latin typeface="+mj-lt"/>
            </a:endParaRPr>
          </a:p>
          <a:p>
            <a:pPr marL="623888" indent="-623888">
              <a:buNone/>
            </a:pPr>
            <a:r>
              <a:rPr lang="en-CA" sz="2400" b="1" dirty="0" smtClean="0">
                <a:latin typeface="+mj-lt"/>
              </a:rPr>
              <a:t>							</a:t>
            </a:r>
            <a:endParaRPr lang="en-CA" sz="2400" i="1" dirty="0" smtClean="0">
              <a:latin typeface="+mj-lt"/>
            </a:endParaRPr>
          </a:p>
        </p:txBody>
      </p:sp>
      <p:sp>
        <p:nvSpPr>
          <p:cNvPr id="8" name="Footer Placeholder 7"/>
          <p:cNvSpPr>
            <a:spLocks noGrp="1"/>
          </p:cNvSpPr>
          <p:nvPr>
            <p:ph type="ftr" sz="quarter" idx="11"/>
          </p:nvPr>
        </p:nvSpPr>
        <p:spPr>
          <a:xfrm>
            <a:off x="8244408" y="6309320"/>
            <a:ext cx="608856" cy="365125"/>
          </a:xfrm>
        </p:spPr>
        <p:txBody>
          <a:bodyPr/>
          <a:lstStyle/>
          <a:p>
            <a:r>
              <a:rPr lang="en-CA" dirty="0" smtClean="0"/>
              <a:t>S. Evans</a:t>
            </a:r>
            <a:endParaRPr lang="en-CA" dirty="0"/>
          </a:p>
        </p:txBody>
      </p:sp>
      <p:graphicFrame>
        <p:nvGraphicFramePr>
          <p:cNvPr id="6" name="Object 5"/>
          <p:cNvGraphicFramePr>
            <a:graphicFrameLocks noChangeAspect="1"/>
          </p:cNvGraphicFramePr>
          <p:nvPr/>
        </p:nvGraphicFramePr>
        <p:xfrm>
          <a:off x="539553" y="1628800"/>
          <a:ext cx="2344546" cy="1440160"/>
        </p:xfrm>
        <a:graphic>
          <a:graphicData uri="http://schemas.openxmlformats.org/presentationml/2006/ole">
            <p:oleObj spid="_x0000_s40963" name="Equation" r:id="rId4" imgW="1384200" imgH="850680" progId="Equation.DSMT4">
              <p:embed/>
            </p:oleObj>
          </a:graphicData>
        </a:graphic>
      </p:graphicFrame>
      <p:graphicFrame>
        <p:nvGraphicFramePr>
          <p:cNvPr id="7" name="Object 6"/>
          <p:cNvGraphicFramePr>
            <a:graphicFrameLocks noChangeAspect="1"/>
          </p:cNvGraphicFramePr>
          <p:nvPr/>
        </p:nvGraphicFramePr>
        <p:xfrm>
          <a:off x="3183156" y="1556792"/>
          <a:ext cx="5681184" cy="3888432"/>
        </p:xfrm>
        <a:graphic>
          <a:graphicData uri="http://schemas.openxmlformats.org/presentationml/2006/ole">
            <p:oleObj spid="_x0000_s40964" name="Equation" r:id="rId5" imgW="3632040" imgH="2209680" progId="Equation.DSMT4">
              <p:embed/>
            </p:oleObj>
          </a:graphicData>
        </a:graphic>
      </p:graphicFrame>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9832" y="704088"/>
            <a:ext cx="2952328" cy="564672"/>
          </a:xfrm>
        </p:spPr>
        <p:txBody>
          <a:bodyPr>
            <a:normAutofit/>
          </a:bodyPr>
          <a:lstStyle/>
          <a:p>
            <a:r>
              <a:rPr lang="en-CA" sz="2400" dirty="0" smtClean="0"/>
              <a:t>1.3 Rates of Change</a:t>
            </a:r>
            <a:endParaRPr lang="en-CA" sz="2400" dirty="0"/>
          </a:p>
        </p:txBody>
      </p:sp>
      <p:sp>
        <p:nvSpPr>
          <p:cNvPr id="3" name="Content Placeholder 2"/>
          <p:cNvSpPr>
            <a:spLocks noGrp="1"/>
          </p:cNvSpPr>
          <p:nvPr>
            <p:ph idx="1"/>
          </p:nvPr>
        </p:nvSpPr>
        <p:spPr>
          <a:xfrm>
            <a:off x="539552" y="1412776"/>
            <a:ext cx="8219256" cy="4767808"/>
          </a:xfrm>
        </p:spPr>
        <p:txBody>
          <a:bodyPr>
            <a:normAutofit/>
          </a:bodyPr>
          <a:lstStyle/>
          <a:p>
            <a:pPr marL="623888" indent="-623888">
              <a:buNone/>
            </a:pPr>
            <a:r>
              <a:rPr lang="en-CA" sz="3000" b="1" dirty="0" smtClean="0">
                <a:latin typeface="+mj-lt"/>
              </a:rPr>
              <a:t>Ex 2: </a:t>
            </a:r>
            <a:r>
              <a:rPr lang="en-CA" sz="3000" dirty="0" smtClean="0">
                <a:latin typeface="+mj-lt"/>
              </a:rPr>
              <a:t> </a:t>
            </a:r>
            <a:r>
              <a:rPr lang="en-CA" sz="3000" dirty="0" smtClean="0">
                <a:latin typeface="+mj-lt"/>
              </a:rPr>
              <a:t>Draw a graph and do an example similar to #</a:t>
            </a:r>
            <a:r>
              <a:rPr lang="en-CA" sz="3000" smtClean="0">
                <a:latin typeface="+mj-lt"/>
              </a:rPr>
              <a:t>4 	on </a:t>
            </a:r>
            <a:r>
              <a:rPr lang="en-CA" sz="3000" dirty="0" smtClean="0">
                <a:latin typeface="+mj-lt"/>
              </a:rPr>
              <a:t>page 29</a:t>
            </a:r>
            <a:endParaRPr lang="en-CA" sz="3000" b="1" dirty="0" smtClean="0">
              <a:latin typeface="+mj-lt"/>
            </a:endParaRPr>
          </a:p>
          <a:p>
            <a:pPr marL="623888" indent="-623888">
              <a:buNone/>
            </a:pPr>
            <a:endParaRPr lang="en-CA" sz="2400" b="1" dirty="0" smtClean="0">
              <a:latin typeface="+mj-lt"/>
            </a:endParaRPr>
          </a:p>
          <a:p>
            <a:pPr marL="623888" indent="-623888">
              <a:buNone/>
            </a:pPr>
            <a:r>
              <a:rPr lang="en-CA" sz="2400" b="1" dirty="0" smtClean="0">
                <a:latin typeface="+mj-lt"/>
              </a:rPr>
              <a:t>							</a:t>
            </a:r>
            <a:endParaRPr lang="en-CA" sz="2400" i="1" dirty="0" smtClean="0">
              <a:latin typeface="+mj-lt"/>
            </a:endParaRPr>
          </a:p>
        </p:txBody>
      </p:sp>
      <p:sp>
        <p:nvSpPr>
          <p:cNvPr id="8" name="Footer Placeholder 7"/>
          <p:cNvSpPr>
            <a:spLocks noGrp="1"/>
          </p:cNvSpPr>
          <p:nvPr>
            <p:ph type="ftr" sz="quarter" idx="11"/>
          </p:nvPr>
        </p:nvSpPr>
        <p:spPr>
          <a:xfrm>
            <a:off x="8244408" y="6309320"/>
            <a:ext cx="608856" cy="365125"/>
          </a:xfrm>
        </p:spPr>
        <p:txBody>
          <a:bodyPr/>
          <a:lstStyle/>
          <a:p>
            <a:r>
              <a:rPr lang="en-CA" dirty="0" smtClean="0"/>
              <a:t>S. Evans</a:t>
            </a:r>
            <a:endParaRPr lang="en-CA"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768</TotalTime>
  <Words>190</Words>
  <Application>Microsoft Office PowerPoint</Application>
  <PresentationFormat>On-screen Show (4:3)</PresentationFormat>
  <Paragraphs>48</Paragraphs>
  <Slides>5</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7" baseType="lpstr">
      <vt:lpstr>Flow</vt:lpstr>
      <vt:lpstr>Equation</vt:lpstr>
      <vt:lpstr>1.3 Rates of Change</vt:lpstr>
      <vt:lpstr>1.3 Rates of Change</vt:lpstr>
      <vt:lpstr>1.3 Rates of Change</vt:lpstr>
      <vt:lpstr>1.3 Rates of Change</vt:lpstr>
      <vt:lpstr>1.3 Rates of Change</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2.2 Derivatives of Polynomial Functions</dc:title>
  <dc:creator>sandy</dc:creator>
  <cp:lastModifiedBy>sandy</cp:lastModifiedBy>
  <cp:revision>138</cp:revision>
  <dcterms:created xsi:type="dcterms:W3CDTF">2010-09-21T17:07:38Z</dcterms:created>
  <dcterms:modified xsi:type="dcterms:W3CDTF">2011-07-12T15:35:50Z</dcterms:modified>
</cp:coreProperties>
</file>